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ncode Sans Black" pitchFamily="2" charset="77"/>
      <p:bold r:id="rId16"/>
    </p:embeddedFont>
    <p:embeddedFont>
      <p:font typeface="Merriweather Sans" pitchFamily="2" charset="77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Light" panose="020F03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nkEX7njK6ls5nJahPP2VpuVL0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94"/>
  </p:normalViewPr>
  <p:slideViewPr>
    <p:cSldViewPr snapToGrid="0">
      <p:cViewPr varScale="1">
        <p:scale>
          <a:sx n="161" d="100"/>
          <a:sy n="161" d="100"/>
        </p:scale>
        <p:origin x="336" y="200"/>
      </p:cViewPr>
      <p:guideLst>
        <p:guide orient="horz" pos="1620"/>
        <p:guide pos="2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57b081b9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68" name="Google Shape;68;g2a57b081b9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6446346e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75" name="Google Shape;75;g2a6446346e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wants insights into his personal genetic information and family genetic history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UltraGene can help a beginner like Michael to simplify the complexity of genetic analysis. This approach enables him to uncover potential genetic anomalies in a user-friendly manner, providing clear and accessible insights into personal genetic information, without requiring deep scientific knowledge.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e56aa96ef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The tool is designed to run a matching operation of the genetic report with two database, MaveDB and Alphamissense.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MaveDB: a public repository for multiplexed assays of variant effect (MAVE) datasets, that measures functional impact of missense genetic variants.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AlphaMissense: is a machine learning-based computational tool designed to predict the functional effects of missense mutations;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No database can claim to have information on all genetic mutations, here we use multiple dataset for more accurate matching operation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By checking the genetic data against these two database, we can provide user with a more comprehensive understanding of their genetic data emphasizing any potential health risks.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g28e56aa96ef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e56aa96ef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8e56aa96ef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e56aa96ef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8e56aa96ef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e56aa96ef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8e56aa96ef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8" name="Google Shape;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6" descr="Be Boundless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598607"/>
            <a:ext cx="2416273" cy="21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6" descr="W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Graphic">
  <p:cSld name="Header + Graphic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60375" y="369733"/>
            <a:ext cx="817221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6" name="Google Shape;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2"/>
          <p:cNvSpPr>
            <a:spLocks noGrp="1"/>
          </p:cNvSpPr>
          <p:nvPr>
            <p:ph type="chart" idx="2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Google Shape;5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Subheader + Content">
  <p:cSld name="Header + Subheader +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447923" y="371510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"/>
          <p:cNvSpPr txBox="1">
            <a:spLocks noGrp="1"/>
          </p:cNvSpPr>
          <p:nvPr>
            <p:ph type="body" idx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body" idx="2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9" name="Google Shape;1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2" descr="University of Washington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2" descr="W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Content">
  <p:cSld name="Header + Content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447923" y="369733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4" name="Google Shape;2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Graphic">
  <p:cSld name="Header + Graphic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9" name="Google Shape;2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4"/>
          <p:cNvSpPr>
            <a:spLocks noGrp="1"/>
          </p:cNvSpPr>
          <p:nvPr>
            <p:ph type="chart" idx="2"/>
          </p:nvPr>
        </p:nvSpPr>
        <p:spPr>
          <a:xfrm>
            <a:off x="447923" y="1724977"/>
            <a:ext cx="8184662" cy="282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Subheader + Content">
  <p:cSld name="Header + Subheader +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109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1" name="Google Shape;4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9" descr="Be Boundless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1" y="4599009"/>
            <a:ext cx="2425226" cy="21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9" descr="W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460376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sz="5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6" name="Google Shape;4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0" descr="University of Washington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85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0" descr="W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Content">
  <p:cSld name="Header +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1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1"/>
          <p:cNvSpPr txBox="1">
            <a:spLocks noGrp="1"/>
          </p:cNvSpPr>
          <p:nvPr>
            <p:ph type="body" idx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6Vc24piNv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</a:pPr>
            <a:r>
              <a:rPr lang="en-US"/>
              <a:t>UltraGene</a:t>
            </a:r>
            <a:endParaRPr/>
          </a:p>
        </p:txBody>
      </p:sp>
      <p:sp>
        <p:nvSpPr>
          <p:cNvPr id="64" name="Google Shape;64;p1"/>
          <p:cNvSpPr txBox="1"/>
          <p:nvPr/>
        </p:nvSpPr>
        <p:spPr>
          <a:xfrm>
            <a:off x="460375" y="3725625"/>
            <a:ext cx="563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2"/>
                </a:solidFill>
              </a:rPr>
              <a:t>Presented by: Cristian, Dana, KC, Zi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l="6831" r="10056"/>
          <a:stretch/>
        </p:blipFill>
        <p:spPr>
          <a:xfrm>
            <a:off x="3903200" y="645001"/>
            <a:ext cx="5014226" cy="29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57b081b96_1_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71" name="Google Shape;71;g2a57b081b96_1_0"/>
          <p:cNvSpPr txBox="1">
            <a:spLocks noGrp="1"/>
          </p:cNvSpPr>
          <p:nvPr>
            <p:ph type="body" idx="1"/>
          </p:nvPr>
        </p:nvSpPr>
        <p:spPr>
          <a:xfrm>
            <a:off x="203375" y="1895275"/>
            <a:ext cx="50388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 b="1"/>
              <a:t>&lt;Problems&gt;</a:t>
            </a:r>
            <a:br>
              <a:rPr lang="en-US" sz="2000" b="1"/>
            </a:br>
            <a:r>
              <a:rPr lang="en-US" sz="2000" b="1"/>
              <a:t>It’s hard to understand the meaning behind 23andME gene raw data. </a:t>
            </a: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</p:txBody>
      </p:sp>
      <p:pic>
        <p:nvPicPr>
          <p:cNvPr id="72" name="Google Shape;72;g2a57b081b9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000" y="0"/>
            <a:ext cx="3390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6446346e1_2_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78" name="Google Shape;78;g2a6446346e1_2_0"/>
          <p:cNvSpPr txBox="1">
            <a:spLocks noGrp="1"/>
          </p:cNvSpPr>
          <p:nvPr>
            <p:ph type="body" idx="1"/>
          </p:nvPr>
        </p:nvSpPr>
        <p:spPr>
          <a:xfrm>
            <a:off x="460375" y="1502125"/>
            <a:ext cx="81846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 b="1"/>
              <a:t>&lt;Solution&gt;</a:t>
            </a: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</a:rPr>
              <a:t>Ｗe provide customer with a platform to conduct searches and comparisons to </a:t>
            </a:r>
            <a:r>
              <a:rPr lang="en-US" sz="2000" b="1" u="sng">
                <a:solidFill>
                  <a:schemeClr val="accent6"/>
                </a:solidFill>
              </a:rPr>
              <a:t>identify high-risk genes</a:t>
            </a:r>
            <a:r>
              <a:rPr lang="en-US" sz="2000" b="1">
                <a:solidFill>
                  <a:schemeClr val="dk1"/>
                </a:solidFill>
              </a:rPr>
              <a:t>.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sz="2000" b="1"/>
          </a:p>
        </p:txBody>
      </p:sp>
      <p:pic>
        <p:nvPicPr>
          <p:cNvPr id="79" name="Google Shape;79;g2a6446346e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75" y="2677825"/>
            <a:ext cx="6699848" cy="19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>
            <a:spLocks noGrp="1"/>
          </p:cNvSpPr>
          <p:nvPr>
            <p:ph type="body" idx="2"/>
          </p:nvPr>
        </p:nvSpPr>
        <p:spPr>
          <a:xfrm>
            <a:off x="447925" y="1730675"/>
            <a:ext cx="4671900" cy="16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Michael got his genetic report from 23andMe and is eager to find out his personal genetic information and family genetic history.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109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User Story</a:t>
            </a:r>
            <a:endParaRPr/>
          </a:p>
        </p:txBody>
      </p:sp>
      <p:pic>
        <p:nvPicPr>
          <p:cNvPr id="86" name="Google Shape;8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225" y="806575"/>
            <a:ext cx="3360801" cy="336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 txBox="1">
            <a:spLocks noGrp="1"/>
          </p:cNvSpPr>
          <p:nvPr>
            <p:ph type="body" idx="2"/>
          </p:nvPr>
        </p:nvSpPr>
        <p:spPr>
          <a:xfrm>
            <a:off x="447925" y="3136850"/>
            <a:ext cx="5009100" cy="2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UltraGene can simplify the complexity of genetic analysis, uncover potential genetic anomalies in a user-friendly manner.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e56aa96ef_3_23"/>
          <p:cNvSpPr/>
          <p:nvPr/>
        </p:nvSpPr>
        <p:spPr>
          <a:xfrm>
            <a:off x="5869063" y="1145900"/>
            <a:ext cx="1995600" cy="133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8e56aa96ef_3_23"/>
          <p:cNvSpPr/>
          <p:nvPr/>
        </p:nvSpPr>
        <p:spPr>
          <a:xfrm>
            <a:off x="4583863" y="2963025"/>
            <a:ext cx="1995600" cy="133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8e56aa96ef_3_23"/>
          <p:cNvSpPr/>
          <p:nvPr/>
        </p:nvSpPr>
        <p:spPr>
          <a:xfrm>
            <a:off x="7020775" y="2963038"/>
            <a:ext cx="1995600" cy="133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8e56aa96ef_3_23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Intro to UltraGene</a:t>
            </a:r>
            <a:endParaRPr/>
          </a:p>
        </p:txBody>
      </p:sp>
      <p:pic>
        <p:nvPicPr>
          <p:cNvPr id="96" name="Google Shape;96;g28e56aa96ef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75" y="1588100"/>
            <a:ext cx="3287649" cy="32876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8e56aa96ef_3_23"/>
          <p:cNvSpPr txBox="1"/>
          <p:nvPr/>
        </p:nvSpPr>
        <p:spPr>
          <a:xfrm>
            <a:off x="6278000" y="1588088"/>
            <a:ext cx="146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23andMe 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98" name="Google Shape;98;g28e56aa96ef_3_23"/>
          <p:cNvSpPr txBox="1"/>
          <p:nvPr/>
        </p:nvSpPr>
        <p:spPr>
          <a:xfrm>
            <a:off x="5089725" y="3405238"/>
            <a:ext cx="11199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</a:rPr>
              <a:t>MaveDB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8e56aa96ef_3_23"/>
          <p:cNvSpPr txBox="1"/>
          <p:nvPr/>
        </p:nvSpPr>
        <p:spPr>
          <a:xfrm>
            <a:off x="7168125" y="3405250"/>
            <a:ext cx="188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</a:rPr>
              <a:t>AlphaMissense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0" name="Google Shape;100;g28e56aa96ef_3_23"/>
          <p:cNvSpPr/>
          <p:nvPr/>
        </p:nvSpPr>
        <p:spPr>
          <a:xfrm rot="7055016">
            <a:off x="5821496" y="2496661"/>
            <a:ext cx="581156" cy="44643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28e56aa96ef_3_23"/>
          <p:cNvSpPr/>
          <p:nvPr/>
        </p:nvSpPr>
        <p:spPr>
          <a:xfrm rot="3537610">
            <a:off x="7281222" y="2496687"/>
            <a:ext cx="581226" cy="446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e56aa96ef_3_40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107" name="Google Shape;107;g28e56aa96ef_3_40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25" y="77450"/>
            <a:ext cx="8029950" cy="45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e56aa96ef_3_13"/>
          <p:cNvSpPr txBox="1">
            <a:spLocks noGrp="1"/>
          </p:cNvSpPr>
          <p:nvPr>
            <p:ph type="body" idx="2"/>
          </p:nvPr>
        </p:nvSpPr>
        <p:spPr>
          <a:xfrm>
            <a:off x="447925" y="1730675"/>
            <a:ext cx="48573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900"/>
              <a:t>Information obtained from UltraGene:</a:t>
            </a:r>
            <a:endParaRPr sz="190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gene position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functional score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FAQ with chat bot</a:t>
            </a:r>
            <a:endParaRPr sz="19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identifies and suggests the most dangerous DNA positions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g28e56aa96ef_3_13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Results &amp; highlight</a:t>
            </a:r>
            <a:endParaRPr/>
          </a:p>
        </p:txBody>
      </p:sp>
      <p:pic>
        <p:nvPicPr>
          <p:cNvPr id="114" name="Google Shape;114;g28e56aa96ef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25" y="1232050"/>
            <a:ext cx="3339999" cy="33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e56aa96ef_3_53"/>
          <p:cNvSpPr txBox="1">
            <a:spLocks noGrp="1"/>
          </p:cNvSpPr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120" name="Google Shape;120;g28e56aa96ef_3_53"/>
          <p:cNvSpPr txBox="1">
            <a:spLocks noGrp="1"/>
          </p:cNvSpPr>
          <p:nvPr>
            <p:ph type="body" idx="2"/>
          </p:nvPr>
        </p:nvSpPr>
        <p:spPr>
          <a:xfrm>
            <a:off x="447925" y="1730675"/>
            <a:ext cx="81972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Incorporation of Additional Databases ( aim for Open Source ) :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- data on genetic inheritance patterns Autosomal Dominant vs Recessive (</a:t>
            </a:r>
            <a:r>
              <a:rPr lang="en-U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i.e., 1 or 2 copies of the gene need to be defective to cause disease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for Multiple Data Formats: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the data input compatibility to accept various formats (ex. WGS, Exome )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beyond exclusive support for 23andMe SNP Chip data.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369</Words>
  <Application>Microsoft Macintosh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Calibri</vt:lpstr>
      <vt:lpstr>Open Sans Light</vt:lpstr>
      <vt:lpstr>Open Sans</vt:lpstr>
      <vt:lpstr>Encode Sans Black</vt:lpstr>
      <vt:lpstr>Courier New</vt:lpstr>
      <vt:lpstr>Roboto</vt:lpstr>
      <vt:lpstr>Arial</vt:lpstr>
      <vt:lpstr>Merriweather Sans</vt:lpstr>
      <vt:lpstr>Custom Design</vt:lpstr>
      <vt:lpstr>1_Custom Design</vt:lpstr>
      <vt:lpstr> UltraGene</vt:lpstr>
      <vt:lpstr>Background</vt:lpstr>
      <vt:lpstr>Background</vt:lpstr>
      <vt:lpstr>User Story</vt:lpstr>
      <vt:lpstr>Intro to UltraGene</vt:lpstr>
      <vt:lpstr>Demo</vt:lpstr>
      <vt:lpstr>Results &amp; highlight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UltraGene</dc:title>
  <dc:creator>Alanya Cannon</dc:creator>
  <cp:lastModifiedBy>covadiuc</cp:lastModifiedBy>
  <cp:revision>5</cp:revision>
  <dcterms:created xsi:type="dcterms:W3CDTF">2014-10-14T00:51:43Z</dcterms:created>
  <dcterms:modified xsi:type="dcterms:W3CDTF">2023-12-14T03:45:46Z</dcterms:modified>
</cp:coreProperties>
</file>